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15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23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90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926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50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98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29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32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75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66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72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19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152785"/>
            <a:ext cx="6858000" cy="17532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858000" cy="227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4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11071" y="2477075"/>
            <a:ext cx="6876000" cy="79079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baseline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3200" dirty="0"/>
              <a:t>Hledáme brigádníky do výroby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11071" y="3303265"/>
            <a:ext cx="3579933" cy="1354217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1" kern="1200">
                <a:solidFill>
                  <a:srgbClr val="C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800" dirty="0"/>
              <a:t>Jaké jsou naše požadavky?</a:t>
            </a:r>
          </a:p>
          <a:p>
            <a:pPr marL="1428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400" b="0" dirty="0">
                <a:solidFill>
                  <a:schemeClr val="tx1"/>
                </a:solidFill>
              </a:rPr>
              <a:t>Věk alespoň 18 let</a:t>
            </a:r>
          </a:p>
          <a:p>
            <a:pPr marL="1428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400" b="0" dirty="0">
                <a:solidFill>
                  <a:schemeClr val="tx1"/>
                </a:solidFill>
              </a:rPr>
              <a:t>Manuální zručnost, pečlivost, samostatnost, pozorovací schopnosti</a:t>
            </a:r>
          </a:p>
          <a:p>
            <a:pPr marL="1428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400" b="0" dirty="0">
                <a:solidFill>
                  <a:schemeClr val="tx1"/>
                </a:solidFill>
              </a:rPr>
              <a:t>Základní znalost práce na PC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01241" y="8692691"/>
            <a:ext cx="265551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latin typeface="Century Gothic" panose="020B0502020202020204" pitchFamily="34" charset="0"/>
              </a:rPr>
              <a:t>Kontakt: 517 577 852, 517 577 756; nabor@lear.com</a:t>
            </a:r>
          </a:p>
          <a:p>
            <a:pPr algn="ctr"/>
            <a:r>
              <a:rPr lang="cs-CZ" sz="1000" b="1" dirty="0">
                <a:latin typeface="Century Gothic" panose="020B0502020202020204" pitchFamily="34" charset="0"/>
              </a:rPr>
              <a:t>Lear </a:t>
            </a:r>
            <a:r>
              <a:rPr lang="cs-CZ" sz="1000" b="1" dirty="0" err="1">
                <a:latin typeface="Century Gothic" panose="020B0502020202020204" pitchFamily="34" charset="0"/>
              </a:rPr>
              <a:t>Corporation</a:t>
            </a:r>
            <a:r>
              <a:rPr lang="cs-CZ" sz="1000" b="1" dirty="0">
                <a:latin typeface="Century Gothic" panose="020B0502020202020204" pitchFamily="34" charset="0"/>
              </a:rPr>
              <a:t> Czech Republic, s. r. o.</a:t>
            </a:r>
          </a:p>
          <a:p>
            <a:pPr algn="ctr"/>
            <a:r>
              <a:rPr lang="cs-CZ" sz="1000" dirty="0">
                <a:latin typeface="Century Gothic" panose="020B0502020202020204" pitchFamily="34" charset="0"/>
              </a:rPr>
              <a:t>Tovární 735/10, 682 01 Vyškov</a:t>
            </a:r>
            <a:endParaRPr lang="es-ES_tradnl" sz="1000" dirty="0">
              <a:latin typeface="Century Gothic" panose="020B0502020202020204" pitchFamily="34" charset="0"/>
            </a:endParaRPr>
          </a:p>
          <a:p>
            <a:pPr algn="ctr"/>
            <a:endParaRPr lang="es-ES_tradnl" sz="1000" dirty="0">
              <a:latin typeface="Century Gothic" panose="020B0502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657599" y="3303265"/>
            <a:ext cx="3200401" cy="476900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bIns="72000" rtlCol="0" anchor="ctr"/>
          <a:lstStyle/>
          <a:p>
            <a:pPr algn="ctr">
              <a:spcAft>
                <a:spcPts val="400"/>
              </a:spcAft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Co nabízíme?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Brigádu na 300 hodin</a:t>
            </a:r>
            <a:b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(dohoda o provedení práce)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Fixní hodinovou mzdu 120,- Kč </a:t>
            </a:r>
            <a:b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(obsahuje také příplatky a prémie)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Zázemí silné mezinárodní společnosti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Zastávku přímo u závodu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Vlastní parkoviště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Čisté pracovní prostředí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Odborné zaškolení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Možnost zaměstnání 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na hlavní </a:t>
            </a:r>
            <a:r>
              <a:rPr 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prac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. poměr po skončení brigády</a:t>
            </a:r>
          </a:p>
          <a:p>
            <a:pPr algn="ctr">
              <a:spcAft>
                <a:spcPts val="400"/>
              </a:spcAft>
            </a:pPr>
            <a:r>
              <a:rPr 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Práci s moderním technickým vybavením 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 světově známé automobilky (BMW, Audi, Ford…)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1071" y="4692881"/>
            <a:ext cx="3545915" cy="216512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1" kern="1200">
                <a:solidFill>
                  <a:srgbClr val="C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800" dirty="0"/>
              <a:t>BRIGÁDA NA MONTÁŽI</a:t>
            </a:r>
          </a:p>
          <a:p>
            <a:pPr marL="300038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400" b="0" dirty="0">
                <a:solidFill>
                  <a:schemeClr val="tx1"/>
                </a:solidFill>
              </a:rPr>
              <a:t>Práce na montážních linkách, ruční montáži nebo na poloautomatech, balení, vážení a kontrola výrobků, dle pracovně kontrolních postupů</a:t>
            </a:r>
          </a:p>
          <a:p>
            <a:pPr marL="300038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400" b="0" dirty="0">
                <a:solidFill>
                  <a:schemeClr val="tx1"/>
                </a:solidFill>
              </a:rPr>
              <a:t>Práce </a:t>
            </a:r>
            <a:r>
              <a:rPr lang="cs-CZ" sz="1400" dirty="0">
                <a:solidFill>
                  <a:schemeClr val="tx1"/>
                </a:solidFill>
              </a:rPr>
              <a:t>v nepřetržitém provozu </a:t>
            </a:r>
            <a:r>
              <a:rPr lang="cs-CZ" sz="1400" b="0" dirty="0">
                <a:solidFill>
                  <a:schemeClr val="tx1"/>
                </a:solidFill>
              </a:rPr>
              <a:t>(R/N), střídání krátkého a dlouhého týdne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71" y="4141"/>
            <a:ext cx="6876000" cy="231994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1F7513C-036F-4449-85F0-AEF02E037121}"/>
              </a:ext>
            </a:extLst>
          </p:cNvPr>
          <p:cNvSpPr txBox="1">
            <a:spLocks/>
          </p:cNvSpPr>
          <p:nvPr/>
        </p:nvSpPr>
        <p:spPr>
          <a:xfrm>
            <a:off x="-11072" y="6685739"/>
            <a:ext cx="3545915" cy="1696743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1" kern="1200">
                <a:solidFill>
                  <a:srgbClr val="C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800" dirty="0"/>
              <a:t>BRIGÁDA NA LISOVNĚ PLECHŮ</a:t>
            </a:r>
          </a:p>
          <a:p>
            <a:pPr marL="300038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400" b="0" dirty="0">
                <a:solidFill>
                  <a:schemeClr val="tx1"/>
                </a:solidFill>
              </a:rPr>
              <a:t>Práce s kovem, balení, vážení, kontrola výrobků dle pracovně kontrolních postupů</a:t>
            </a:r>
          </a:p>
          <a:p>
            <a:pPr marL="300038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400" b="0" dirty="0">
                <a:solidFill>
                  <a:schemeClr val="tx1"/>
                </a:solidFill>
              </a:rPr>
              <a:t>Práce </a:t>
            </a:r>
            <a:r>
              <a:rPr lang="cs-CZ" sz="1400" dirty="0">
                <a:solidFill>
                  <a:schemeClr val="tx1"/>
                </a:solidFill>
              </a:rPr>
              <a:t>v třísměnném provozu </a:t>
            </a:r>
            <a:r>
              <a:rPr lang="cs-CZ" sz="1400" b="0" dirty="0">
                <a:solidFill>
                  <a:schemeClr val="tx1"/>
                </a:solidFill>
              </a:rPr>
              <a:t>(R/O/N – 8 hodin)</a:t>
            </a:r>
          </a:p>
        </p:txBody>
      </p:sp>
    </p:spTree>
    <p:extLst>
      <p:ext uri="{BB962C8B-B14F-4D97-AF65-F5344CB8AC3E}">
        <p14:creationId xmlns:p14="http://schemas.microsoft.com/office/powerpoint/2010/main" val="3452267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Name xmlns="5ad4f6ed-a7ec-459a-ac68-e3acc27ebc75">Talent Acquisition Documents</List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A80F28525BD4CBF805C8751B616E9" ma:contentTypeVersion="1" ma:contentTypeDescription="Create a new document." ma:contentTypeScope="" ma:versionID="03e176a953d5ede1760e65ae9f833161">
  <xsd:schema xmlns:xsd="http://www.w3.org/2001/XMLSchema" xmlns:xs="http://www.w3.org/2001/XMLSchema" xmlns:p="http://schemas.microsoft.com/office/2006/metadata/properties" xmlns:ns3="5ad4f6ed-a7ec-459a-ac68-e3acc27ebc75" targetNamespace="http://schemas.microsoft.com/office/2006/metadata/properties" ma:root="true" ma:fieldsID="a2255dbcf20ab692ef9a197f41591811" ns3:_="">
    <xsd:import namespace="5ad4f6ed-a7ec-459a-ac68-e3acc27ebc75"/>
    <xsd:element name="properties">
      <xsd:complexType>
        <xsd:sequence>
          <xsd:element name="documentManagement">
            <xsd:complexType>
              <xsd:all>
                <xsd:element ref="ns3:ListNam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4f6ed-a7ec-459a-ac68-e3acc27ebc75" elementFormDefault="qualified">
    <xsd:import namespace="http://schemas.microsoft.com/office/2006/documentManagement/types"/>
    <xsd:import namespace="http://schemas.microsoft.com/office/infopath/2007/PartnerControls"/>
    <xsd:element name="ListName" ma:index="10" ma:displayName="ListName" ma:default="Talent Acquisition Documents" ma:description="shows the current list name" ma:internalName="ListNam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0374C3-D0CB-46DD-90A4-4B98EADB446C}">
  <ds:schemaRefs>
    <ds:schemaRef ds:uri="5ad4f6ed-a7ec-459a-ac68-e3acc27ebc7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6C4152-39B2-4C65-AD14-5D7E51B950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d4f6ed-a7ec-459a-ac68-e3acc27ebc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E3E26C-F985-4793-A24B-BA101D924F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1303</TotalTime>
  <Words>199</Words>
  <Application>Microsoft Office PowerPoint</Application>
  <PresentationFormat>A4 (210 × 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Miras Boronat, Merce</dc:creator>
  <cp:lastModifiedBy>Uživatel systému Windows</cp:lastModifiedBy>
  <cp:revision>119</cp:revision>
  <cp:lastPrinted>2019-10-10T09:16:24Z</cp:lastPrinted>
  <dcterms:created xsi:type="dcterms:W3CDTF">2015-06-12T08:22:21Z</dcterms:created>
  <dcterms:modified xsi:type="dcterms:W3CDTF">2020-09-03T06:56:19Z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0x010100F6BA80F28525BD4CBF805C8751B616E9</vt:lpwstr>
  </property>
</Properties>
</file>